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D86D35-85DA-423A-A21E-58225C8BF9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D32E96-8C5A-419A-B01B-34FAEB7CC1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85962-660C-4870-A3A8-C472DF0A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C4F309-D757-4058-9641-DD1A7BCFA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E70508-3D7C-4B05-A486-1D87F4DD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695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CD342-4D60-4C9F-ACB8-9A85C951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050716-6A42-4A36-90A8-3FF2463E0C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427535-5594-4A47-94E5-C3855E25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0CB98A-67C3-4523-8A76-EDF11CE6A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5D7894-2C4E-49CE-9FA3-1331AE453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723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234784-2AEF-45CA-8783-53C7EAB97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CA061B-892C-4CDE-BFB8-0B0036BB9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631D14-94AB-46DC-90AD-EA8FBC886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CFAE22-8DE7-4752-9EC8-77C0B7536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3D8ADE-746B-4375-AC89-7314FE822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606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CF47B-15F8-4F0B-A8D6-4B68B272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EDE8FC-12F4-4425-A9FA-598C243B1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B622F8-A5F2-43AB-8D89-0F6EBD527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2AD4D1-4DB5-43FD-A973-BE5EAB3B9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2901F9-247C-4745-A29B-4C80A476F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24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6CC5F-BC8D-4DB6-8965-7E1300B3E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887317-B330-4185-8B4F-ADA2667316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A8A99B-E9D0-4B35-9FD2-1C363C40D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CCE080-DF55-4547-A5F1-54018DD74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C65F9E-1F3D-4BDB-B719-8A325980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205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D2384-1344-4623-A045-C2E7E5259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DDA34A-D922-4D20-8B24-ED66F0437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AD4FC0-2C8D-4B66-97FE-083586BBF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4F3EC9-6AC3-493F-99D5-399D0CD73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FE26B7-3958-4A7F-A0BD-AE8A17910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A4ED7-D25B-4CC8-A240-21F1EA3D8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031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D7BBC-78D1-4B76-9B67-A2DDC87C9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1AD36E-DA27-4F32-A17F-B3531AF1F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1F3295B-3793-45AB-8B46-21563D101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B87C33-AD7A-40F3-8A4E-FF190B475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894ED1-129F-4EBB-A992-B500061FF9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9004E16-31AE-4DC9-8491-0D739B9F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2492303-7612-4FC5-80EA-D805345C3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25E2FC-9EFC-4ADF-8446-5548612C3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7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91B34-B3DC-4221-B7BE-9C116A9F9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683CC9-902D-43EE-901A-9E05E0F0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B59783-5EE6-4851-9124-C5644CD06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DB09AB1-E59B-41FD-BB6F-A19AD3008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800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6B5E67-43C3-471A-BADE-E7C695235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7BA50B-51DC-4ECB-93E2-860FF407D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08777C-FB8F-42CE-B267-7A26E4959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354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EFEC3-DCA4-4430-92C9-E81061D7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0B79DC-5E07-41FB-B2CF-5833F9079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9A0916-7259-430D-B9E3-A271D4690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41AAFC-6E78-4631-8C49-725175C53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691E0A-A7FA-4081-833A-AD976683F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E6889F-67F5-4AB5-BF42-A3F8211A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7250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6B2B52-FF57-437C-971B-9DF94E2A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94B1CEF-56C6-48A6-BD7D-4E23E2E5D7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74AC6E-D3A8-47E4-9F17-37C0EA540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3D8095-41E5-4974-BC50-F3FCA78ED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D8A735-9B7B-4180-A9EB-EC5EE76F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B8DA6-D7CE-4D65-9683-1DE22DDA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715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B74E7C-F385-418F-8711-99E77202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22B42F-AB61-4CC9-9C71-406DA3DB6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67050C-A632-476D-8BE7-DE9C403CB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7479B-54A1-4024-89A8-241596CD311A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D33D3-2C0D-4119-9E91-2E087902A6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8CEACC-D218-43D1-B318-AB591117DE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CC897-A3F5-46C7-A50C-2C0E11F744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779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BD08663-5DFC-42ED-8D89-F22088F107A2}"/>
              </a:ext>
            </a:extLst>
          </p:cNvPr>
          <p:cNvSpPr txBox="1"/>
          <p:nvPr/>
        </p:nvSpPr>
        <p:spPr>
          <a:xfrm>
            <a:off x="2532185" y="4553146"/>
            <a:ext cx="7127630" cy="19513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61F02DB-6856-4665-9DDD-205782992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2431" y="4713256"/>
            <a:ext cx="4947138" cy="999544"/>
          </a:xfrm>
        </p:spPr>
        <p:txBody>
          <a:bodyPr>
            <a:normAutofit/>
          </a:bodyPr>
          <a:lstStyle/>
          <a:p>
            <a:r>
              <a:rPr lang="ko-KR" altLang="en-US" sz="3200" b="1" dirty="0" err="1">
                <a:solidFill>
                  <a:schemeClr val="bg1">
                    <a:lumMod val="95000"/>
                  </a:schemeClr>
                </a:solidFill>
              </a:rPr>
              <a:t>코어포스</a:t>
            </a:r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altLang="ko-KR" sz="3200" b="1" dirty="0" err="1">
                <a:solidFill>
                  <a:schemeClr val="bg1">
                    <a:lumMod val="95000"/>
                  </a:schemeClr>
                </a:solidFill>
              </a:rPr>
              <a:t>CoreForce</a:t>
            </a:r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br>
              <a:rPr lang="en-US" altLang="ko-KR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</a:rPr>
              <a:t>2</a:t>
            </a:r>
            <a:r>
              <a:rPr lang="ko-KR" altLang="en-US" sz="3200" b="1" dirty="0">
                <a:solidFill>
                  <a:schemeClr val="bg1">
                    <a:lumMod val="95000"/>
                  </a:schemeClr>
                </a:solidFill>
              </a:rPr>
              <a:t>차 쇼케이스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77EDB7-CCE8-4F54-8FDD-67707BDA6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8677" y="5418903"/>
            <a:ext cx="5814646" cy="1655762"/>
          </a:xfrm>
        </p:spPr>
        <p:txBody>
          <a:bodyPr/>
          <a:lstStyle/>
          <a:p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201721103 </a:t>
            </a:r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</a:rPr>
              <a:t>김소민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그림 4" descr="셔츠, 그리기이(가) 표시된 사진&#10;&#10;자동 생성된 설명">
            <a:extLst>
              <a:ext uri="{FF2B5EF4-FFF2-40B4-BE49-F238E27FC236}">
                <a16:creationId xmlns:a16="http://schemas.microsoft.com/office/drawing/2014/main" id="{6BF47DDC-0601-4CC1-B282-1F5F4097C9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20" b="17869"/>
          <a:stretch/>
        </p:blipFill>
        <p:spPr>
          <a:xfrm>
            <a:off x="2532185" y="-34590"/>
            <a:ext cx="7127630" cy="474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53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B1926-7BAD-4365-AC76-FDB7E14BC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92" y="175661"/>
            <a:ext cx="10515600" cy="986353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목차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1794C6-FA3D-45BD-910C-F481A927BBEB}"/>
              </a:ext>
            </a:extLst>
          </p:cNvPr>
          <p:cNvSpPr txBox="1"/>
          <p:nvPr/>
        </p:nvSpPr>
        <p:spPr>
          <a:xfrm>
            <a:off x="794952" y="1272745"/>
            <a:ext cx="5461686" cy="453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dirty="0"/>
              <a:t>기획 요약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2800" dirty="0"/>
              <a:t>1</a:t>
            </a:r>
            <a:r>
              <a:rPr lang="ko-KR" altLang="en-US" sz="2800" dirty="0"/>
              <a:t>차 쇼케이스 개발 진척도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2800" dirty="0"/>
              <a:t>2</a:t>
            </a:r>
            <a:r>
              <a:rPr lang="ko-KR" altLang="en-US" sz="2800" dirty="0"/>
              <a:t>차 쇼케이스 개발 진척도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dirty="0"/>
              <a:t>게임 영상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dirty="0"/>
              <a:t>추후 개발 계획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dirty="0"/>
              <a:t>추가 자료</a:t>
            </a:r>
            <a:endParaRPr lang="en-US" altLang="ko-KR" sz="2800" dirty="0"/>
          </a:p>
          <a:p>
            <a:pPr marL="514350" indent="-514350">
              <a:lnSpc>
                <a:spcPct val="150000"/>
              </a:lnSpc>
              <a:buAutoNum type="arabicPeriod"/>
            </a:pP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4969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30B18-0A8A-462B-B306-8E4FE438B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35" y="237287"/>
            <a:ext cx="10515600" cy="887499"/>
          </a:xfrm>
        </p:spPr>
        <p:txBody>
          <a:bodyPr>
            <a:normAutofit/>
          </a:bodyPr>
          <a:lstStyle/>
          <a:p>
            <a:r>
              <a:rPr lang="ko-KR" altLang="en-US" sz="3600" b="1" dirty="0" err="1"/>
              <a:t>코어포스</a:t>
            </a:r>
            <a:r>
              <a:rPr lang="ko-KR" altLang="en-US" sz="3600" b="1" dirty="0"/>
              <a:t> 기획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27FAAE-7506-426B-9A4C-4FABD1330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ko-KR" sz="2200" dirty="0"/>
              <a:t>적을 처치하고 코어를 모아서 최대한 </a:t>
            </a:r>
            <a:r>
              <a:rPr lang="ko-KR" altLang="ko-KR" sz="2200" b="1" dirty="0"/>
              <a:t>높은 스코어</a:t>
            </a:r>
            <a:r>
              <a:rPr lang="ko-KR" altLang="ko-KR" sz="2200" dirty="0"/>
              <a:t>를 기록하는 것이 목표인 게임이다</a:t>
            </a:r>
            <a:r>
              <a:rPr lang="en-US" altLang="ko-KR" sz="2200" dirty="0"/>
              <a:t>.</a:t>
            </a:r>
            <a:endParaRPr lang="ko-KR" altLang="ko-KR" sz="2200" dirty="0"/>
          </a:p>
          <a:p>
            <a:pPr>
              <a:lnSpc>
                <a:spcPct val="150000"/>
              </a:lnSpc>
            </a:pPr>
            <a:r>
              <a:rPr lang="ko-KR" altLang="ko-KR" sz="2200" dirty="0"/>
              <a:t>미사일에 </a:t>
            </a:r>
            <a:r>
              <a:rPr lang="en-US" altLang="ko-KR" sz="2200" b="1" dirty="0"/>
              <a:t>3</a:t>
            </a:r>
            <a:r>
              <a:rPr lang="ko-KR" altLang="ko-KR" sz="2200" b="1" dirty="0"/>
              <a:t>가지 속성</a:t>
            </a:r>
            <a:r>
              <a:rPr lang="en-US" altLang="ko-KR" sz="2200" dirty="0"/>
              <a:t>(</a:t>
            </a:r>
            <a:r>
              <a:rPr lang="ko-KR" altLang="ko-KR" sz="2200" dirty="0"/>
              <a:t>불</a:t>
            </a:r>
            <a:r>
              <a:rPr lang="en-US" altLang="ko-KR" sz="2200" dirty="0"/>
              <a:t>, </a:t>
            </a:r>
            <a:r>
              <a:rPr lang="ko-KR" altLang="ko-KR" sz="2200" dirty="0"/>
              <a:t>풀</a:t>
            </a:r>
            <a:r>
              <a:rPr lang="en-US" altLang="ko-KR" sz="2200" dirty="0"/>
              <a:t>, </a:t>
            </a:r>
            <a:r>
              <a:rPr lang="ko-KR" altLang="ko-KR" sz="2200" dirty="0"/>
              <a:t>물</a:t>
            </a:r>
            <a:r>
              <a:rPr lang="en-US" altLang="ko-KR" sz="2200" dirty="0"/>
              <a:t>)</a:t>
            </a:r>
            <a:r>
              <a:rPr lang="ko-KR" altLang="ko-KR" sz="2200" dirty="0"/>
              <a:t>이 있어</a:t>
            </a:r>
            <a:r>
              <a:rPr lang="en-US" altLang="ko-KR" sz="2200" dirty="0"/>
              <a:t>, </a:t>
            </a:r>
            <a:r>
              <a:rPr lang="ko-KR" altLang="ko-KR" sz="2200" dirty="0"/>
              <a:t>속성에 따른 상성을 계산해야 한다</a:t>
            </a:r>
            <a:r>
              <a:rPr lang="en-US" altLang="ko-KR" sz="2200" dirty="0"/>
              <a:t>.</a:t>
            </a:r>
            <a:endParaRPr lang="ko-KR" altLang="ko-KR" sz="2200" dirty="0"/>
          </a:p>
          <a:p>
            <a:pPr>
              <a:lnSpc>
                <a:spcPct val="150000"/>
              </a:lnSpc>
            </a:pPr>
            <a:r>
              <a:rPr lang="ko-KR" altLang="ko-KR" sz="2200" dirty="0"/>
              <a:t>공격이 강화되는 </a:t>
            </a:r>
            <a:r>
              <a:rPr lang="ko-KR" altLang="ko-KR" sz="2200" b="1" dirty="0"/>
              <a:t>버튼 </a:t>
            </a:r>
            <a:r>
              <a:rPr lang="ko-KR" altLang="ko-KR" sz="2200" b="1" dirty="0" err="1"/>
              <a:t>피버</a:t>
            </a:r>
            <a:r>
              <a:rPr lang="ko-KR" altLang="ko-KR" sz="2200" dirty="0" err="1"/>
              <a:t>와</a:t>
            </a:r>
            <a:r>
              <a:rPr lang="ko-KR" altLang="ko-KR" sz="2200" b="1" dirty="0"/>
              <a:t> </a:t>
            </a:r>
            <a:r>
              <a:rPr lang="ko-KR" altLang="ko-KR" sz="2200" dirty="0"/>
              <a:t>더 많은 스코어를 얻을 수 있는 </a:t>
            </a:r>
            <a:r>
              <a:rPr lang="ko-KR" altLang="ko-KR" sz="2200" b="1" dirty="0"/>
              <a:t>보스 </a:t>
            </a:r>
            <a:r>
              <a:rPr lang="ko-KR" altLang="ko-KR" sz="2200" b="1" dirty="0" err="1"/>
              <a:t>피버</a:t>
            </a:r>
            <a:r>
              <a:rPr lang="ko-KR" altLang="ko-KR" sz="2200" dirty="0" err="1"/>
              <a:t>가</a:t>
            </a:r>
            <a:r>
              <a:rPr lang="ko-KR" altLang="ko-KR" sz="2200" dirty="0"/>
              <a:t> 있다</a:t>
            </a:r>
            <a:r>
              <a:rPr lang="en-US" altLang="ko-KR" sz="2200" dirty="0"/>
              <a:t>.</a:t>
            </a:r>
            <a:endParaRPr lang="ko-KR" altLang="ko-KR" sz="2200" dirty="0"/>
          </a:p>
          <a:p>
            <a:pPr>
              <a:lnSpc>
                <a:spcPct val="150000"/>
              </a:lnSpc>
            </a:pPr>
            <a:r>
              <a:rPr lang="ko-KR" altLang="en-US" sz="2200" dirty="0"/>
              <a:t>드래그 이동</a:t>
            </a:r>
            <a:r>
              <a:rPr lang="en-US" altLang="ko-KR" sz="2200" dirty="0"/>
              <a:t>, </a:t>
            </a:r>
            <a:r>
              <a:rPr lang="ko-KR" altLang="en-US" sz="2200" dirty="0"/>
              <a:t>버튼 공격의 </a:t>
            </a:r>
            <a:r>
              <a:rPr lang="ko-KR" altLang="en-US" sz="2200" b="1" dirty="0"/>
              <a:t>간단한 조작법</a:t>
            </a:r>
            <a:r>
              <a:rPr lang="ko-KR" altLang="en-US" sz="2200" dirty="0"/>
              <a:t>이 특징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271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4C022-E83A-4922-8D90-C11749796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2" y="147093"/>
            <a:ext cx="10515600" cy="954107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개발 진척도</a:t>
            </a:r>
            <a:r>
              <a:rPr lang="en-US" altLang="ko-KR" sz="3600" b="1" dirty="0"/>
              <a:t> - 1</a:t>
            </a:r>
            <a:r>
              <a:rPr lang="ko-KR" altLang="en-US" sz="3600" b="1" dirty="0"/>
              <a:t>차 쇼케이스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3CD507-D94C-40D9-94E4-907C32B1B0AB}"/>
              </a:ext>
            </a:extLst>
          </p:cNvPr>
          <p:cNvSpPr txBox="1"/>
          <p:nvPr/>
        </p:nvSpPr>
        <p:spPr>
          <a:xfrm>
            <a:off x="838200" y="1505335"/>
            <a:ext cx="3818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시스템</a:t>
            </a:r>
            <a:endParaRPr lang="en-US" altLang="ko-KR" sz="2800" b="1" dirty="0"/>
          </a:p>
          <a:p>
            <a:endParaRPr lang="ko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C0B631-3ABA-43B7-AA1E-27CDF3B18DA0}"/>
              </a:ext>
            </a:extLst>
          </p:cNvPr>
          <p:cNvSpPr txBox="1"/>
          <p:nvPr/>
        </p:nvSpPr>
        <p:spPr>
          <a:xfrm>
            <a:off x="838200" y="2065169"/>
            <a:ext cx="4802658" cy="234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플레이어 </a:t>
            </a:r>
            <a:r>
              <a:rPr lang="ko-KR" altLang="en-US" sz="2000" dirty="0" err="1"/>
              <a:t>스와이프</a:t>
            </a:r>
            <a:r>
              <a:rPr lang="ko-KR" altLang="en-US" sz="2000" dirty="0"/>
              <a:t> 이동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플레이어 미사일 발사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일반 몬스터 </a:t>
            </a:r>
            <a:r>
              <a:rPr lang="ko-KR" altLang="en-US" sz="2000" dirty="0" err="1"/>
              <a:t>스폰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일반 몬스터 미사일 발사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몬스터 </a:t>
            </a:r>
            <a:r>
              <a:rPr lang="ko-KR" altLang="en-US" sz="2000" dirty="0" err="1"/>
              <a:t>처치시</a:t>
            </a:r>
            <a:r>
              <a:rPr lang="ko-KR" altLang="en-US" sz="2000" dirty="0"/>
              <a:t> 스코어  획득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58409-2039-4FD6-A7E4-6953D603A35B}"/>
              </a:ext>
            </a:extLst>
          </p:cNvPr>
          <p:cNvSpPr txBox="1"/>
          <p:nvPr/>
        </p:nvSpPr>
        <p:spPr>
          <a:xfrm>
            <a:off x="6217508" y="1505335"/>
            <a:ext cx="3818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그래픽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AA9FC-79A0-4C48-8CD9-C3E2992BA04D}"/>
              </a:ext>
            </a:extLst>
          </p:cNvPr>
          <p:cNvSpPr txBox="1"/>
          <p:nvPr/>
        </p:nvSpPr>
        <p:spPr>
          <a:xfrm>
            <a:off x="6217508" y="2115053"/>
            <a:ext cx="4802659" cy="2341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플레이어 </a:t>
            </a:r>
            <a:r>
              <a:rPr lang="ko-KR" altLang="en-US" sz="2000" dirty="0" err="1"/>
              <a:t>스프라이트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보스 </a:t>
            </a:r>
            <a:r>
              <a:rPr lang="ko-KR" altLang="en-US" sz="2000" dirty="0" err="1"/>
              <a:t>스프라이트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일반 몬스터 </a:t>
            </a:r>
            <a:r>
              <a:rPr lang="ko-KR" altLang="en-US" sz="2000" dirty="0" err="1"/>
              <a:t>스프라이트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속성별 미사일</a:t>
            </a:r>
            <a:r>
              <a:rPr lang="en-US" altLang="ko-KR" sz="2000" dirty="0"/>
              <a:t>,</a:t>
            </a:r>
            <a:r>
              <a:rPr lang="ko-KR" altLang="en-US" sz="2000" dirty="0"/>
              <a:t> 코어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/>
              <a:t>속성별 버튼</a:t>
            </a:r>
            <a:r>
              <a:rPr lang="en-US" altLang="ko-KR" sz="2000" dirty="0"/>
              <a:t>(</a:t>
            </a:r>
            <a:r>
              <a:rPr lang="ko-KR" altLang="en-US" sz="2000" dirty="0" err="1"/>
              <a:t>피버게이지</a:t>
            </a:r>
            <a:r>
              <a:rPr lang="ko-KR" altLang="en-US" sz="2000" dirty="0"/>
              <a:t> </a:t>
            </a:r>
            <a:r>
              <a:rPr lang="en-US" altLang="ko-KR" sz="2000" dirty="0"/>
              <a:t>0~4)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F55C8-304B-4A10-AC58-583FFF9E23EB}"/>
              </a:ext>
            </a:extLst>
          </p:cNvPr>
          <p:cNvSpPr txBox="1"/>
          <p:nvPr/>
        </p:nvSpPr>
        <p:spPr>
          <a:xfrm>
            <a:off x="838200" y="5100728"/>
            <a:ext cx="7809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C00000"/>
                </a:solidFill>
              </a:rPr>
              <a:t>기본적인 게임 시스템 제작과 그래픽에 주력</a:t>
            </a:r>
          </a:p>
        </p:txBody>
      </p:sp>
    </p:spTree>
    <p:extLst>
      <p:ext uri="{BB962C8B-B14F-4D97-AF65-F5344CB8AC3E}">
        <p14:creationId xmlns:p14="http://schemas.microsoft.com/office/powerpoint/2010/main" val="153582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411151-106A-4D74-87B5-8B03E1DD6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21" y="165878"/>
            <a:ext cx="10515600" cy="954107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개발 진척도 요약 </a:t>
            </a:r>
            <a:r>
              <a:rPr lang="en-US" altLang="ko-KR" sz="3600" b="1" dirty="0"/>
              <a:t>- 2</a:t>
            </a:r>
            <a:r>
              <a:rPr lang="ko-KR" altLang="en-US" sz="3600" b="1" dirty="0"/>
              <a:t>차 쇼케이스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46785-6112-4F6A-BFBF-27FB23825AA8}"/>
              </a:ext>
            </a:extLst>
          </p:cNvPr>
          <p:cNvSpPr txBox="1"/>
          <p:nvPr/>
        </p:nvSpPr>
        <p:spPr>
          <a:xfrm>
            <a:off x="875271" y="3500919"/>
            <a:ext cx="3818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시스템</a:t>
            </a:r>
            <a:endParaRPr lang="en-US" altLang="ko-KR" sz="2800" b="1" dirty="0"/>
          </a:p>
          <a:p>
            <a:endParaRPr lang="ko-KR" alt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80CEA9-E1EA-4957-AF33-D67D8D549D9B}"/>
              </a:ext>
            </a:extLst>
          </p:cNvPr>
          <p:cNvSpPr txBox="1"/>
          <p:nvPr/>
        </p:nvSpPr>
        <p:spPr>
          <a:xfrm>
            <a:off x="875271" y="4060753"/>
            <a:ext cx="4802658" cy="3575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화면 분할</a:t>
            </a:r>
            <a:r>
              <a:rPr lang="en-US" altLang="ko-KR" dirty="0"/>
              <a:t>(UI &amp; </a:t>
            </a:r>
            <a:r>
              <a:rPr lang="ko-KR" altLang="en-US" dirty="0"/>
              <a:t>게임 플레이</a:t>
            </a:r>
            <a:r>
              <a:rPr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속성 관계 시스템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플레이어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공격 시</a:t>
            </a:r>
            <a:r>
              <a:rPr lang="en-US" altLang="ko-KR" sz="1400" dirty="0"/>
              <a:t>, </a:t>
            </a:r>
            <a:r>
              <a:rPr lang="ko-KR" altLang="en-US" sz="1400" dirty="0"/>
              <a:t>공격 속성의 코어를 표시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코어 획득 시</a:t>
            </a:r>
            <a:r>
              <a:rPr lang="en-US" altLang="ko-KR" sz="1400" dirty="0"/>
              <a:t>, </a:t>
            </a:r>
            <a:r>
              <a:rPr lang="ko-KR" altLang="en-US" sz="1400" dirty="0"/>
              <a:t>버튼 </a:t>
            </a:r>
            <a:r>
              <a:rPr lang="ko-KR" altLang="en-US" sz="1400" dirty="0" err="1"/>
              <a:t>피버</a:t>
            </a:r>
            <a:r>
              <a:rPr lang="ko-KR" altLang="en-US" sz="1400" dirty="0"/>
              <a:t> 게이지 증가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버튼 </a:t>
            </a:r>
            <a:r>
              <a:rPr lang="ko-KR" altLang="en-US" sz="1400" dirty="0" err="1"/>
              <a:t>피버</a:t>
            </a:r>
            <a:r>
              <a:rPr lang="en-US" altLang="ko-KR" sz="1400" dirty="0"/>
              <a:t> </a:t>
            </a:r>
            <a:r>
              <a:rPr lang="ko-KR" altLang="en-US" sz="1400" dirty="0"/>
              <a:t>시스템 구현</a:t>
            </a:r>
            <a:r>
              <a:rPr lang="en-US" altLang="ko-KR" sz="1400" dirty="0"/>
              <a:t>(3</a:t>
            </a:r>
            <a:r>
              <a:rPr lang="ko-KR" altLang="en-US" sz="1400" dirty="0"/>
              <a:t>갈래 공격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피버</a:t>
            </a:r>
            <a:r>
              <a:rPr lang="ko-KR" altLang="en-US" sz="1400" dirty="0"/>
              <a:t> 지속시간 </a:t>
            </a:r>
            <a:r>
              <a:rPr lang="en-US" altLang="ko-KR" sz="1400" dirty="0"/>
              <a:t>2</a:t>
            </a:r>
            <a:r>
              <a:rPr lang="ko-KR" altLang="en-US" sz="1400" dirty="0"/>
              <a:t>초 표시</a:t>
            </a:r>
            <a:r>
              <a:rPr lang="en-US" altLang="ko-KR" sz="1400" dirty="0"/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05BB8-B421-45CF-A482-6A95885C8C60}"/>
              </a:ext>
            </a:extLst>
          </p:cNvPr>
          <p:cNvSpPr txBox="1"/>
          <p:nvPr/>
        </p:nvSpPr>
        <p:spPr>
          <a:xfrm>
            <a:off x="875271" y="1143317"/>
            <a:ext cx="3818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그래픽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AA8BCC-B326-4044-8E0D-39C5AAC8255E}"/>
              </a:ext>
            </a:extLst>
          </p:cNvPr>
          <p:cNvSpPr txBox="1"/>
          <p:nvPr/>
        </p:nvSpPr>
        <p:spPr>
          <a:xfrm>
            <a:off x="875271" y="1625620"/>
            <a:ext cx="4802659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게임 로고 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난이도 표시 </a:t>
            </a:r>
            <a:r>
              <a:rPr lang="en-US" altLang="ko-KR" dirty="0"/>
              <a:t>UI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상성 표시 </a:t>
            </a:r>
            <a:r>
              <a:rPr lang="en-US" altLang="ko-KR" dirty="0"/>
              <a:t>UI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배경</a:t>
            </a:r>
            <a:r>
              <a:rPr lang="en-US" altLang="ko-KR" dirty="0"/>
              <a:t> &amp; </a:t>
            </a:r>
            <a:r>
              <a:rPr lang="ko-KR" altLang="en-US" dirty="0"/>
              <a:t>배경 오브젝트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A1B36E-9749-4801-8A6D-CF3DA61F0332}"/>
              </a:ext>
            </a:extLst>
          </p:cNvPr>
          <p:cNvSpPr txBox="1"/>
          <p:nvPr/>
        </p:nvSpPr>
        <p:spPr>
          <a:xfrm>
            <a:off x="2053283" y="8087502"/>
            <a:ext cx="4802658" cy="3455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화면 분할</a:t>
            </a:r>
            <a:r>
              <a:rPr lang="en-US" altLang="ko-KR" sz="1600" dirty="0"/>
              <a:t>(UI, </a:t>
            </a:r>
            <a:r>
              <a:rPr lang="ko-KR" altLang="en-US" sz="1600" dirty="0"/>
              <a:t>게임 플레이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플레이어 </a:t>
            </a:r>
            <a:r>
              <a:rPr lang="en-US" altLang="ko-KR" sz="1600" dirty="0"/>
              <a:t>&amp; </a:t>
            </a:r>
            <a:r>
              <a:rPr lang="ko-KR" altLang="en-US" sz="1600" dirty="0"/>
              <a:t>몬스터의 속성 표시</a:t>
            </a:r>
            <a:r>
              <a:rPr lang="en-US" altLang="ko-KR" sz="1600" dirty="0"/>
              <a:t>(</a:t>
            </a:r>
            <a:r>
              <a:rPr lang="ko-KR" altLang="en-US" sz="1600" dirty="0"/>
              <a:t>코어</a:t>
            </a:r>
            <a:r>
              <a:rPr lang="en-US" altLang="ko-KR" sz="16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몬스터 처치 시 아이템 드롭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몬스터 속성에 맞춰 미사일 발사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코어 획득 시 버튼 </a:t>
            </a:r>
            <a:r>
              <a:rPr lang="ko-KR" altLang="en-US" sz="1600" dirty="0" err="1"/>
              <a:t>피버</a:t>
            </a:r>
            <a:r>
              <a:rPr lang="ko-KR" altLang="en-US" sz="1600" dirty="0"/>
              <a:t> 게이지 증가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버튼 </a:t>
            </a:r>
            <a:r>
              <a:rPr lang="ko-KR" altLang="en-US" sz="1600" dirty="0" err="1"/>
              <a:t>피버</a:t>
            </a:r>
            <a:r>
              <a:rPr lang="ko-KR" altLang="en-US" sz="1600" dirty="0"/>
              <a:t> 시스템 구현</a:t>
            </a:r>
            <a:r>
              <a:rPr lang="en-US" altLang="ko-KR" sz="1600" dirty="0"/>
              <a:t>(3</a:t>
            </a:r>
            <a:r>
              <a:rPr lang="ko-KR" altLang="en-US" sz="1600" dirty="0"/>
              <a:t>갈래 공격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피버</a:t>
            </a:r>
            <a:r>
              <a:rPr lang="ko-KR" altLang="en-US" sz="1600" dirty="0"/>
              <a:t> 지속시간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보스 </a:t>
            </a:r>
            <a:r>
              <a:rPr lang="ko-KR" altLang="en-US" sz="1600" dirty="0" err="1"/>
              <a:t>피버</a:t>
            </a:r>
            <a:r>
              <a:rPr lang="ko-KR" altLang="en-US" sz="1600" dirty="0"/>
              <a:t> </a:t>
            </a:r>
            <a:r>
              <a:rPr lang="en-US" altLang="ko-KR" sz="1600" dirty="0"/>
              <a:t>- </a:t>
            </a:r>
            <a:r>
              <a:rPr lang="ko-KR" altLang="en-US" sz="1600" dirty="0"/>
              <a:t>보스 등장 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몬스터 데이터 리셋</a:t>
            </a:r>
            <a:r>
              <a:rPr lang="en-US" altLang="ko-KR" sz="1600" dirty="0"/>
              <a:t>(</a:t>
            </a:r>
            <a:r>
              <a:rPr lang="ko-KR" altLang="en-US" sz="1600" dirty="0"/>
              <a:t>화면 밖</a:t>
            </a:r>
            <a:r>
              <a:rPr lang="en-US" altLang="ko-KR" sz="1600" dirty="0"/>
              <a:t>, </a:t>
            </a:r>
            <a:r>
              <a:rPr lang="ko-KR" altLang="en-US" sz="1600" dirty="0"/>
              <a:t>처치 시</a:t>
            </a:r>
            <a:r>
              <a:rPr lang="en-US" altLang="ko-KR" sz="1600" dirty="0"/>
              <a:t>) </a:t>
            </a:r>
            <a:endParaRPr lang="ko-KR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14805E-228B-489A-A394-D14FC41876AA}"/>
              </a:ext>
            </a:extLst>
          </p:cNvPr>
          <p:cNvSpPr txBox="1"/>
          <p:nvPr/>
        </p:nvSpPr>
        <p:spPr>
          <a:xfrm>
            <a:off x="5859162" y="3985367"/>
            <a:ext cx="4802659" cy="292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/>
              <a:t>몬스터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몬스터의 속성을 코어로 표시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설정된 속성에 맞춰 미사일 발사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처치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아이템 드롭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srgbClr val="C00000"/>
                </a:solidFill>
              </a:rPr>
              <a:t>작업 중 </a:t>
            </a:r>
            <a:r>
              <a:rPr lang="ko-KR" altLang="en-US" sz="1400" dirty="0"/>
              <a:t>보스 </a:t>
            </a:r>
            <a:r>
              <a:rPr lang="ko-KR" altLang="en-US" sz="1400" dirty="0" err="1"/>
              <a:t>피버</a:t>
            </a:r>
            <a:r>
              <a:rPr lang="en-US" altLang="ko-KR" sz="1400" dirty="0"/>
              <a:t>(</a:t>
            </a:r>
            <a:r>
              <a:rPr lang="ko-KR" altLang="en-US" sz="1400" dirty="0"/>
              <a:t>보스 등장</a:t>
            </a:r>
            <a:r>
              <a:rPr lang="en-US" altLang="ko-KR" sz="1400" dirty="0"/>
              <a:t>)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400" dirty="0"/>
              <a:t>화면 밖으로 나가거나</a:t>
            </a:r>
            <a:r>
              <a:rPr lang="en-US" altLang="ko-KR" sz="1400" dirty="0"/>
              <a:t> </a:t>
            </a:r>
            <a:r>
              <a:rPr lang="ko-KR" altLang="en-US" sz="1400" dirty="0"/>
              <a:t>처치 시</a:t>
            </a:r>
            <a:r>
              <a:rPr lang="en-US" altLang="ko-KR" sz="1400" dirty="0"/>
              <a:t>, </a:t>
            </a:r>
            <a:r>
              <a:rPr lang="ko-KR" altLang="en-US" sz="1400" dirty="0"/>
              <a:t>몬스터 데이터 리셋</a:t>
            </a:r>
            <a:r>
              <a:rPr lang="en-US" altLang="ko-KR" sz="1400" dirty="0"/>
              <a:t>(</a:t>
            </a:r>
            <a:r>
              <a:rPr lang="ko-KR" altLang="en-US" sz="1400" dirty="0"/>
              <a:t>코어 개수</a:t>
            </a:r>
            <a:r>
              <a:rPr lang="en-US" altLang="ko-KR" sz="1400" dirty="0"/>
              <a:t>, </a:t>
            </a:r>
            <a:r>
              <a:rPr lang="ko-KR" altLang="en-US" sz="1400" dirty="0"/>
              <a:t>코어 속성</a:t>
            </a:r>
            <a:r>
              <a:rPr lang="en-US" altLang="ko-KR" sz="1400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1A9CCA-648E-4124-86E2-4DEF59A97433}"/>
              </a:ext>
            </a:extLst>
          </p:cNvPr>
          <p:cNvSpPr txBox="1"/>
          <p:nvPr/>
        </p:nvSpPr>
        <p:spPr>
          <a:xfrm>
            <a:off x="5890435" y="2221037"/>
            <a:ext cx="78094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C00000"/>
                </a:solidFill>
              </a:rPr>
              <a:t>게임의 세부 기능 개발에 주력</a:t>
            </a:r>
          </a:p>
        </p:txBody>
      </p:sp>
    </p:spTree>
    <p:extLst>
      <p:ext uri="{BB962C8B-B14F-4D97-AF65-F5344CB8AC3E}">
        <p14:creationId xmlns:p14="http://schemas.microsoft.com/office/powerpoint/2010/main" val="1429017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D3CC0-6DD9-4B2C-8981-4597A02A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94" y="160637"/>
            <a:ext cx="10515600" cy="905433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게임 영상</a:t>
            </a:r>
          </a:p>
        </p:txBody>
      </p:sp>
      <p:pic>
        <p:nvPicPr>
          <p:cNvPr id="4" name="bandicam 2019-12-02 12-45-45-177">
            <a:hlinkClick r:id="" action="ppaction://media"/>
            <a:extLst>
              <a:ext uri="{FF2B5EF4-FFF2-40B4-BE49-F238E27FC236}">
                <a16:creationId xmlns:a16="http://schemas.microsoft.com/office/drawing/2014/main" id="{0C6DEBB3-970C-4A2D-A96B-369A82293D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4693" y="1197052"/>
            <a:ext cx="9478108" cy="5331315"/>
          </a:xfrm>
        </p:spPr>
      </p:pic>
    </p:spTree>
    <p:extLst>
      <p:ext uri="{BB962C8B-B14F-4D97-AF65-F5344CB8AC3E}">
        <p14:creationId xmlns:p14="http://schemas.microsoft.com/office/powerpoint/2010/main" val="188180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E5AFD-18CA-4BA3-8DCB-0120B8D68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35" y="234779"/>
            <a:ext cx="10515600" cy="788646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추후 개발 계획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F2891D-57A5-4894-849D-5641B0209DF8}"/>
              </a:ext>
            </a:extLst>
          </p:cNvPr>
          <p:cNvSpPr txBox="1"/>
          <p:nvPr/>
        </p:nvSpPr>
        <p:spPr>
          <a:xfrm>
            <a:off x="793281" y="2293756"/>
            <a:ext cx="44047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/>
              <a:t>기획</a:t>
            </a:r>
            <a:endParaRPr lang="en-US" altLang="ko-KR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난이도 조절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세부 조정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7A925-4BA3-4091-996D-D442AC188418}"/>
              </a:ext>
            </a:extLst>
          </p:cNvPr>
          <p:cNvSpPr txBox="1"/>
          <p:nvPr/>
        </p:nvSpPr>
        <p:spPr>
          <a:xfrm>
            <a:off x="6096000" y="2274838"/>
            <a:ext cx="58410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/>
              <a:t>프로그래밍</a:t>
            </a:r>
            <a:endParaRPr lang="en-US" altLang="ko-KR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이펙트</a:t>
            </a:r>
            <a:r>
              <a:rPr lang="en-US" altLang="ko-KR" sz="2400" dirty="0"/>
              <a:t>(</a:t>
            </a:r>
            <a:r>
              <a:rPr lang="ko-KR" altLang="en-US" sz="2400" dirty="0"/>
              <a:t>버튼</a:t>
            </a:r>
            <a:r>
              <a:rPr lang="en-US" altLang="ko-KR" sz="2400" dirty="0"/>
              <a:t>UI </a:t>
            </a:r>
            <a:r>
              <a:rPr lang="ko-KR" altLang="en-US" sz="2400" dirty="0"/>
              <a:t>게이지 변동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드롭된</a:t>
            </a:r>
            <a:r>
              <a:rPr lang="ko-KR" altLang="en-US" sz="2400" dirty="0"/>
              <a:t> 코어 가시성</a:t>
            </a:r>
            <a:r>
              <a:rPr lang="en-US" altLang="ko-KR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보스 구현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/>
              <a:t>메인화면</a:t>
            </a:r>
            <a:r>
              <a:rPr lang="en-US" altLang="ko-KR" sz="2400" dirty="0"/>
              <a:t>,</a:t>
            </a:r>
            <a:r>
              <a:rPr lang="ko-KR" altLang="en-US" sz="2400" dirty="0"/>
              <a:t> 랭킹 등의 씬 구현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EC71C3-BFC9-4F98-A775-43548B5CD345}"/>
              </a:ext>
            </a:extLst>
          </p:cNvPr>
          <p:cNvSpPr txBox="1"/>
          <p:nvPr/>
        </p:nvSpPr>
        <p:spPr>
          <a:xfrm>
            <a:off x="3699178" y="2279212"/>
            <a:ext cx="23968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/>
              <a:t>아트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아트 수정</a:t>
            </a:r>
          </a:p>
        </p:txBody>
      </p:sp>
    </p:spTree>
    <p:extLst>
      <p:ext uri="{BB962C8B-B14F-4D97-AF65-F5344CB8AC3E}">
        <p14:creationId xmlns:p14="http://schemas.microsoft.com/office/powerpoint/2010/main" val="727514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63BB7-A776-4B21-84EE-F36AB18B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97" y="181746"/>
            <a:ext cx="10515600" cy="848559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그래픽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4A43754-88F4-4ECB-A122-D475DD48EB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327" y="941630"/>
            <a:ext cx="2447627" cy="4351338"/>
          </a:xfrm>
        </p:spPr>
      </p:pic>
      <p:pic>
        <p:nvPicPr>
          <p:cNvPr id="7" name="그림 6" descr="텔레비전, 화면, 열기, 어두운이(가) 표시된 사진&#10;&#10;자동 생성된 설명">
            <a:extLst>
              <a:ext uri="{FF2B5EF4-FFF2-40B4-BE49-F238E27FC236}">
                <a16:creationId xmlns:a16="http://schemas.microsoft.com/office/drawing/2014/main" id="{D8E8ED0C-16E7-4FFE-8B97-E8957F417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327" y="941630"/>
            <a:ext cx="2447628" cy="4351339"/>
          </a:xfrm>
          <a:prstGeom prst="rect">
            <a:avLst/>
          </a:prstGeom>
        </p:spPr>
      </p:pic>
      <p:pic>
        <p:nvPicPr>
          <p:cNvPr id="11" name="그림 10" descr="셔츠, 그리기이(가) 표시된 사진&#10;&#10;자동 생성된 설명">
            <a:extLst>
              <a:ext uri="{FF2B5EF4-FFF2-40B4-BE49-F238E27FC236}">
                <a16:creationId xmlns:a16="http://schemas.microsoft.com/office/drawing/2014/main" id="{4EC689D8-A105-4757-93E2-BB0CA49EF9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7" b="15359"/>
          <a:stretch/>
        </p:blipFill>
        <p:spPr>
          <a:xfrm>
            <a:off x="1511360" y="1828799"/>
            <a:ext cx="4876800" cy="34641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F2A142F-BFB4-45C1-9414-28F12FAB3E25}"/>
              </a:ext>
            </a:extLst>
          </p:cNvPr>
          <p:cNvSpPr txBox="1"/>
          <p:nvPr/>
        </p:nvSpPr>
        <p:spPr>
          <a:xfrm>
            <a:off x="2028164" y="5493023"/>
            <a:ext cx="325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게임 로고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780D23-B019-4198-8EE3-4606F96337B0}"/>
              </a:ext>
            </a:extLst>
          </p:cNvPr>
          <p:cNvSpPr txBox="1"/>
          <p:nvPr/>
        </p:nvSpPr>
        <p:spPr>
          <a:xfrm>
            <a:off x="7321704" y="5493023"/>
            <a:ext cx="3258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배경</a:t>
            </a:r>
          </a:p>
        </p:txBody>
      </p:sp>
    </p:spTree>
    <p:extLst>
      <p:ext uri="{BB962C8B-B14F-4D97-AF65-F5344CB8AC3E}">
        <p14:creationId xmlns:p14="http://schemas.microsoft.com/office/powerpoint/2010/main" val="2461992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63BB7-A776-4B21-84EE-F36AB18B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63" y="197708"/>
            <a:ext cx="10515600" cy="786776"/>
          </a:xfrm>
        </p:spPr>
        <p:txBody>
          <a:bodyPr>
            <a:normAutofit/>
          </a:bodyPr>
          <a:lstStyle/>
          <a:p>
            <a:r>
              <a:rPr lang="ko-KR" altLang="en-US" sz="3600" b="1" dirty="0"/>
              <a:t>그래픽</a:t>
            </a:r>
          </a:p>
        </p:txBody>
      </p:sp>
      <p:pic>
        <p:nvPicPr>
          <p:cNvPr id="8" name="내용 개체 틀 7" descr="그리기이(가) 표시된 사진&#10;&#10;자동 생성된 설명">
            <a:extLst>
              <a:ext uri="{FF2B5EF4-FFF2-40B4-BE49-F238E27FC236}">
                <a16:creationId xmlns:a16="http://schemas.microsoft.com/office/drawing/2014/main" id="{DAB65BF2-41D5-4349-A171-EE323F2380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949" y="3094670"/>
            <a:ext cx="1805632" cy="1410650"/>
          </a:xfrm>
        </p:spPr>
      </p:pic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CEC77DDF-889C-4A14-A45B-5A5A12EB1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362" y="3094670"/>
            <a:ext cx="1805632" cy="1410650"/>
          </a:xfrm>
          <a:prstGeom prst="rect">
            <a:avLst/>
          </a:prstGeom>
        </p:spPr>
      </p:pic>
      <p:pic>
        <p:nvPicPr>
          <p:cNvPr id="13" name="그림 12" descr="그리기이(가) 표시된 사진&#10;&#10;자동 생성된 설명">
            <a:extLst>
              <a:ext uri="{FF2B5EF4-FFF2-40B4-BE49-F238E27FC236}">
                <a16:creationId xmlns:a16="http://schemas.microsoft.com/office/drawing/2014/main" id="{18208A25-2D8E-401F-A6A6-1A1B7A5791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438" y="3094670"/>
            <a:ext cx="1805632" cy="1410650"/>
          </a:xfrm>
          <a:prstGeom prst="rect">
            <a:avLst/>
          </a:prstGeom>
        </p:spPr>
      </p:pic>
      <p:pic>
        <p:nvPicPr>
          <p:cNvPr id="15" name="그림 14" descr="방, 그리기이(가) 표시된 사진&#10;&#10;자동 생성된 설명">
            <a:extLst>
              <a:ext uri="{FF2B5EF4-FFF2-40B4-BE49-F238E27FC236}">
                <a16:creationId xmlns:a16="http://schemas.microsoft.com/office/drawing/2014/main" id="{22FE4AD4-0399-4F77-A79B-AE4B38B2AC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891" y="2424497"/>
            <a:ext cx="2242225" cy="19058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3BD6D7-B3EC-4529-B0A9-6E63A2117080}"/>
              </a:ext>
            </a:extLst>
          </p:cNvPr>
          <p:cNvSpPr txBox="1"/>
          <p:nvPr/>
        </p:nvSpPr>
        <p:spPr>
          <a:xfrm>
            <a:off x="1388890" y="4505320"/>
            <a:ext cx="22422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상성 표시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BF188E-219E-4B4F-93CF-B2A39D0E225A}"/>
              </a:ext>
            </a:extLst>
          </p:cNvPr>
          <p:cNvSpPr txBox="1"/>
          <p:nvPr/>
        </p:nvSpPr>
        <p:spPr>
          <a:xfrm>
            <a:off x="6677684" y="4505320"/>
            <a:ext cx="24849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난이도 표시</a:t>
            </a:r>
          </a:p>
        </p:txBody>
      </p:sp>
    </p:spTree>
    <p:extLst>
      <p:ext uri="{BB962C8B-B14F-4D97-AF65-F5344CB8AC3E}">
        <p14:creationId xmlns:p14="http://schemas.microsoft.com/office/powerpoint/2010/main" val="1161395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346</Words>
  <Application>Microsoft Office PowerPoint</Application>
  <PresentationFormat>와이드스크린</PresentationFormat>
  <Paragraphs>75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코어포스(CoreForce) 2차 쇼케이스</vt:lpstr>
      <vt:lpstr>목차</vt:lpstr>
      <vt:lpstr>코어포스 기획 요약</vt:lpstr>
      <vt:lpstr>개발 진척도 - 1차 쇼케이스</vt:lpstr>
      <vt:lpstr>개발 진척도 요약 - 2차 쇼케이스</vt:lpstr>
      <vt:lpstr>게임 영상</vt:lpstr>
      <vt:lpstr>추후 개발 계획</vt:lpstr>
      <vt:lpstr>그래픽</vt:lpstr>
      <vt:lpstr>그래픽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코어포스(CoreForce) 2차 쇼케이스</dc:title>
  <dc:creator>Ksm</dc:creator>
  <cp:lastModifiedBy>Ksm</cp:lastModifiedBy>
  <cp:revision>19</cp:revision>
  <dcterms:created xsi:type="dcterms:W3CDTF">2019-12-02T02:39:26Z</dcterms:created>
  <dcterms:modified xsi:type="dcterms:W3CDTF">2019-12-02T06:36:23Z</dcterms:modified>
</cp:coreProperties>
</file>

<file path=docProps/thumbnail.jpeg>
</file>